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69" r:id="rId5"/>
    <p:sldId id="278" r:id="rId6"/>
    <p:sldId id="275" r:id="rId7"/>
    <p:sldId id="276" r:id="rId8"/>
    <p:sldId id="295" r:id="rId9"/>
    <p:sldId id="296" r:id="rId10"/>
    <p:sldId id="297" r:id="rId11"/>
    <p:sldId id="298" r:id="rId12"/>
    <p:sldId id="299" r:id="rId13"/>
    <p:sldId id="294" r:id="rId1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01">
          <p15:clr>
            <a:srgbClr val="A4A3A4"/>
          </p15:clr>
        </p15:guide>
        <p15:guide id="2" pos="3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840"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smtClean="0"/>
              <a:t>WP1 </a:t>
            </a:r>
            <a:r>
              <a:rPr lang="en-US" dirty="0"/>
              <a:t>Industrial use case and requirements</a:t>
            </a:r>
            <a:endParaRPr lang="fr-FR" dirty="0"/>
          </a:p>
        </p:txBody>
      </p:sp>
      <p:sp>
        <p:nvSpPr>
          <p:cNvPr id="12" name="Sous-titre 2"/>
          <p:cNvSpPr txBox="1">
            <a:spLocks/>
          </p:cNvSpPr>
          <p:nvPr/>
        </p:nvSpPr>
        <p:spPr>
          <a:xfrm>
            <a:off x="2267744" y="263691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smtClean="0"/>
              <a:t>Anne MONCEAUX</a:t>
            </a:r>
          </a:p>
          <a:p>
            <a:pPr algn="r"/>
            <a:r>
              <a:rPr lang="en-US" sz="1400" i="1" dirty="0" smtClean="0"/>
              <a:t>AIRBUS GROUP</a:t>
            </a:r>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3215482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T1.2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D1.2.1-Industrial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 /</a:t>
            </a:r>
            <a:r>
              <a:rPr lang="fr-FR" dirty="0" err="1" smtClean="0"/>
              <a:t>private</a:t>
            </a:r>
            <a:r>
              <a:rPr lang="fr-FR" dirty="0" smtClean="0"/>
              <a:t> </a:t>
            </a:r>
            <a:r>
              <a:rPr lang="fr-FR" dirty="0" err="1" smtClean="0"/>
              <a:t>status</a:t>
            </a:r>
            <a:endParaRPr lang="fr-FR" dirty="0" smtClean="0"/>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err="1" smtClean="0"/>
              <a:t>eMANTIS</a:t>
            </a:r>
            <a:r>
              <a:rPr lang="en-US" dirty="0" smtClean="0"/>
              <a:t>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0</TotalTime>
  <Words>673</Words>
  <Application>Microsoft Office PowerPoint</Application>
  <PresentationFormat>On-screen Show (4:3)</PresentationFormat>
  <Paragraphs>97</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ModelWriter WP2 SCL_2</vt:lpstr>
      <vt:lpstr>Model Writer</vt:lpstr>
      <vt:lpstr>WP1</vt:lpstr>
      <vt:lpstr>T.1.1 Evaluation Methods &amp; Tools</vt:lpstr>
      <vt:lpstr>T1.2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Monceaux, Anne</cp:lastModifiedBy>
  <cp:revision>354</cp:revision>
  <dcterms:created xsi:type="dcterms:W3CDTF">2014-11-11T13:03:42Z</dcterms:created>
  <dcterms:modified xsi:type="dcterms:W3CDTF">2015-09-15T21:30:44Z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